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2" r:id="rId1"/>
  </p:sldMasterIdLst>
  <p:notesMasterIdLst>
    <p:notesMasterId r:id="rId6"/>
  </p:notesMasterIdLst>
  <p:sldIdLst>
    <p:sldId id="256" r:id="rId2"/>
    <p:sldId id="257" r:id="rId3"/>
    <p:sldId id="374" r:id="rId4"/>
    <p:sldId id="84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1140" y="156"/>
      </p:cViewPr>
      <p:guideLst>
        <p:guide orient="horz" pos="218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B3042C7-C865-4A05-9AD8-FEC6D83F8084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8A1DE9C-92E7-4698-B899-4E78FE5B63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301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01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84041C1-F2FD-4471-9807-7234A494CD3A}" type="slidenum">
              <a:rPr lang="zh-CN" altLang="en-US" sz="1200" smtClean="0"/>
              <a:pPr eaLnBrk="1" hangingPunct="1"/>
              <a:t>1</a:t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11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3D43872-84B6-4C0E-A9A5-B3D46374852A}" type="slidenum">
              <a:rPr lang="zh-CN" altLang="en-US" sz="1200" smtClean="0"/>
              <a:pPr eaLnBrk="1" hangingPunct="1"/>
              <a:t>2</a:t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1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6A9E9B8-F283-42A2-A2C3-0C9E9C0B5050}" type="slidenum">
              <a:rPr lang="zh-CN" altLang="en-US" sz="1200" smtClean="0"/>
              <a:pPr eaLnBrk="1" hangingPunct="1"/>
              <a:t>3</a:t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BE97F8D-0DE1-4666-8C41-35097E2324EF}" type="slidenum">
              <a:rPr lang="zh-CN" altLang="en-US" sz="1200" smtClean="0"/>
              <a:pPr eaLnBrk="1" hangingPunct="1"/>
              <a:t>4</a:t>
            </a:fld>
            <a:endParaRPr lang="zh-CN" alt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5B4CDB-7E1A-40D0-BB92-10F4833E54B5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91599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BD4050-0BA1-473C-A131-944FC6073664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17165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1D6915-7C37-420E-B5C5-CCF0776907C5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274045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3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69988" y="1946275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32388" y="1946275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A30E1-0EE1-4DF5-91E2-941100E15D7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0462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71255D-A348-4AD6-910B-F85F4295424A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2031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E73D40-7668-4A8F-B4B6-D7DAAB746409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06839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8A52F5-FC39-4938-8533-A808D2AC557F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71350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9B5BD5-11F0-4518-96DF-EA7E588538A9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86039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D05C67-9C82-41F9-B2AF-47B5370843D8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71339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AB1D81-D9CE-4D60-9904-17828F91A190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25392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B044D4-4B3D-4389-AC6A-6829793E0CCD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71517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681DAD-1D4D-46F5-8C33-2B99338C2328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98996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C96B521-1445-4DBE-B559-1A2A8E73135B}" type="slidenum">
              <a:rPr lang="zh-CN" altLang="zh-CN" smtClean="0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80762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  <p:sldLayoutId id="214748395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443541" y="404664"/>
            <a:ext cx="8229600" cy="1143000"/>
          </a:xfrm>
          <a:ln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建筑安全生产监管情况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介      绍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主要内容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276873"/>
            <a:ext cx="8229600" cy="4047729"/>
          </a:xfrm>
        </p:spPr>
        <p:txBody>
          <a:bodyPr/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安全生产概述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建筑安全生产基本情况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建筑安全生产监管现状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面临的形势及问题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建筑安全监管对策措施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一、安全生产概述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754814"/>
            <a:ext cx="8229600" cy="4039909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安全生产基本概念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事故致因原理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4"/>
          <p:cNvSpPr>
            <a:spLocks noGrp="1"/>
          </p:cNvSpPr>
          <p:nvPr>
            <p:ph type="title"/>
          </p:nvPr>
        </p:nvSpPr>
        <p:spPr>
          <a:xfrm>
            <a:off x="468315" y="1196977"/>
            <a:ext cx="6911975" cy="792163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二、建筑安全生产基本情况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内容占位符 6"/>
          <p:cNvSpPr>
            <a:spLocks noGrp="1"/>
          </p:cNvSpPr>
          <p:nvPr>
            <p:ph idx="1"/>
          </p:nvPr>
        </p:nvSpPr>
        <p:spPr>
          <a:xfrm>
            <a:off x="1115617" y="2636913"/>
            <a:ext cx="7417443" cy="237629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近年来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我国建筑业发展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迅速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建筑业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具有高危行业特点</a:t>
            </a:r>
          </a:p>
          <a:p>
            <a:pPr marL="0" indent="0">
              <a:buNone/>
            </a:pP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建筑安全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生产总体形势</a:t>
            </a:r>
          </a:p>
          <a:p>
            <a:pPr marL="0" lvl="0" indent="0">
              <a:buNone/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w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E19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楷体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1100</TotalTime>
  <Pages>0</Pages>
  <Words>70</Words>
  <Characters>0</Characters>
  <Application>Microsoft Office PowerPoint</Application>
  <DocSecurity>0</DocSecurity>
  <PresentationFormat>全屏显示(4:3)</PresentationFormat>
  <Lines>0</Lines>
  <Paragraphs>18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主题1</vt:lpstr>
      <vt:lpstr>建筑安全生产监管情况 介      绍</vt:lpstr>
      <vt:lpstr>主要内容</vt:lpstr>
      <vt:lpstr>一、安全生产概述</vt:lpstr>
      <vt:lpstr>二、建筑安全生产基本情况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张强</dc:creator>
  <cp:lastModifiedBy>谭忠兵</cp:lastModifiedBy>
  <cp:revision>277</cp:revision>
  <cp:lastPrinted>1899-12-30T00:00:00Z</cp:lastPrinted>
  <dcterms:created xsi:type="dcterms:W3CDTF">2006-11-23T00:42:25Z</dcterms:created>
  <dcterms:modified xsi:type="dcterms:W3CDTF">2017-02-17T01:18:32Z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2052-6.6.0.2671</vt:lpwstr>
  </property>
</Properties>
</file>