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C34D6-5FF9-4E21-B8FA-BF7458FF52A0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3E9A5-93D2-45A7-9666-4629E017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7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spcBef>
                <a:spcPts val="450"/>
              </a:spcBef>
              <a:buClrTx/>
              <a:buSzPct val="45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zh-CN" sz="2100">
              <a:latin typeface="新宋体" pitchFamily="49" charset="-122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spcBef>
                <a:spcPts val="450"/>
              </a:spcBef>
              <a:buClrTx/>
              <a:buSzPct val="45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zh-CN" sz="2100">
              <a:latin typeface="新宋体" pitchFamily="49" charset="-122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spcBef>
                <a:spcPts val="450"/>
              </a:spcBef>
              <a:buClrTx/>
              <a:buSzPct val="45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zh-CN" sz="2100">
              <a:latin typeface="新宋体" pitchFamily="49" charset="-122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4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93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6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3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188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5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023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9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20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6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03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86569-4D0A-41C0-BD13-E14499133D12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57D1A-7B7D-4E69-8D8B-3EBC93307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5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ctrTitle"/>
          </p:nvPr>
        </p:nvSpPr>
        <p:spPr>
          <a:ln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zh-CN" sz="36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中国民间饮食文化研究之</a:t>
            </a:r>
            <a:r>
              <a:rPr lang="zh-CN" altLang="zh-CN" sz="36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探讨</a:t>
            </a:r>
            <a:endParaRPr lang="zh-CN" altLang="zh-CN" sz="3600" b="1" dirty="0">
              <a:solidFill>
                <a:srgbClr val="00206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993293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w+.3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360363"/>
            <a:ext cx="7740650" cy="1143000"/>
          </a:xfrm>
          <a:ln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zh-CN" sz="4000" dirty="0" smtClean="0"/>
              <a:t>相关</a:t>
            </a:r>
            <a:r>
              <a:rPr lang="zh-CN" altLang="en-US" sz="4000" dirty="0" smtClean="0"/>
              <a:t>内容</a:t>
            </a:r>
            <a:endParaRPr lang="zh-CN" altLang="zh-CN" sz="4000" dirty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0363" y="2276872"/>
            <a:ext cx="8783637" cy="3600400"/>
          </a:xfrm>
          <a:ln/>
        </p:spPr>
        <p:txBody>
          <a:bodyPr lIns="90000" tIns="46800" rIns="90000" bIns="46800"/>
          <a:lstStyle/>
          <a:p>
            <a:pPr marL="339725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en-US" altLang="zh-CN" sz="3600" dirty="0"/>
              <a:t>1. </a:t>
            </a:r>
            <a:r>
              <a:rPr lang="zh-CN" altLang="zh-CN" sz="3600" dirty="0"/>
              <a:t>什么叫做中国八大</a:t>
            </a:r>
            <a:r>
              <a:rPr lang="zh-CN" altLang="zh-CN" sz="3600" dirty="0" smtClean="0"/>
              <a:t>菜系</a:t>
            </a:r>
            <a:endParaRPr lang="en-GB" altLang="zh-CN" sz="3600" dirty="0"/>
          </a:p>
          <a:p>
            <a:pPr marL="339725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en-US" altLang="zh-CN" sz="3600" dirty="0"/>
              <a:t>2. </a:t>
            </a:r>
            <a:r>
              <a:rPr lang="zh-CN" altLang="zh-CN" sz="3600" dirty="0"/>
              <a:t>中国八大</a:t>
            </a:r>
            <a:r>
              <a:rPr lang="zh-CN" altLang="zh-CN" sz="3600" dirty="0" smtClean="0"/>
              <a:t>菜系</a:t>
            </a:r>
            <a:r>
              <a:rPr lang="en-US" altLang="zh-CN" sz="2800" dirty="0" smtClean="0"/>
              <a:t>     </a:t>
            </a:r>
            <a:endParaRPr lang="en-US" altLang="zh-CN" sz="2800" dirty="0"/>
          </a:p>
          <a:p>
            <a:pPr marL="339725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en-US" altLang="zh-CN" sz="3600" dirty="0"/>
              <a:t>3. </a:t>
            </a:r>
            <a:r>
              <a:rPr lang="zh-CN" altLang="zh-CN" sz="3600" dirty="0"/>
              <a:t>中国八大菜系的现今</a:t>
            </a:r>
            <a:r>
              <a:rPr lang="zh-CN" altLang="zh-CN" sz="3600" dirty="0" smtClean="0"/>
              <a:t>发展</a:t>
            </a:r>
            <a:endParaRPr lang="zh-CN" altLang="zh-CN" sz="3600" dirty="0"/>
          </a:p>
          <a:p>
            <a:pPr marL="339725" indent="-336550">
              <a:lnSpc>
                <a:spcPct val="80000"/>
              </a:lnSpc>
              <a:spcBef>
                <a:spcPts val="3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en-GB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1693290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lIns="90000" tIns="46800" rIns="90000" bIns="46800"/>
          <a:lstStyle/>
          <a:p>
            <a:pPr algn="l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zh-CN" sz="3200" dirty="0"/>
              <a:t>什么叫做中国八大菜系？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sz="half" idx="1"/>
          </p:nvPr>
        </p:nvSpPr>
        <p:spPr>
          <a:ln/>
        </p:spPr>
        <p:txBody>
          <a:bodyPr lIns="90000" tIns="46800" rIns="90000" bIns="46800">
            <a:normAutofit fontScale="62500" lnSpcReduction="20000"/>
          </a:bodyPr>
          <a:lstStyle/>
          <a:p>
            <a:pPr marL="339725" indent="-336550">
              <a:lnSpc>
                <a:spcPct val="100000"/>
              </a:lnSpc>
              <a:spcBef>
                <a:spcPts val="4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en-GB" altLang="zh-CN" sz="2800" dirty="0"/>
              <a:t>    </a:t>
            </a:r>
          </a:p>
          <a:p>
            <a:pPr marL="339725" indent="-336550">
              <a:lnSpc>
                <a:spcPct val="100000"/>
              </a:lnSpc>
              <a:spcBef>
                <a:spcPts val="450"/>
              </a:spcBef>
              <a:buFont typeface="Arial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en-GB" altLang="zh-CN" sz="2800" dirty="0"/>
              <a:t>      </a:t>
            </a:r>
            <a:r>
              <a:rPr lang="zh-CN" altLang="zh-CN" sz="2800" dirty="0"/>
              <a:t>菜系，也称“帮菜”，是指在选料、切配、烹饪等技艺方面，经长期演变而自成体系，具有鲜明的地方风味特色，并为社会所公认的中国的菜肴流派。我国的菜系，是指在一定区域内，由于气候、地理、历史、物产及饮食风俗的不同，经过漫长历史演变而形成的一整套自成体系的烹饪技艺和风味，并被全国各地所承认的地方菜肴。菜肴在烹饪中有许多流派。鲁、川、苏、粤四大菜系形成历史较早，后来，浙、闽、湘、徽等地方菜也逐渐出名，于是形成了我国的“八大菜系”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0633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184</Words>
  <Application>Microsoft Office PowerPoint</Application>
  <PresentationFormat>全屏显示(4:3)</PresentationFormat>
  <Paragraphs>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中国民间饮食文化研究之探讨</vt:lpstr>
      <vt:lpstr>相关内容</vt:lpstr>
      <vt:lpstr>什么叫做中国八大菜系？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中国民间饮食文化研究之探讨</dc:title>
  <dc:creator>谭忠兵</dc:creator>
  <cp:lastModifiedBy>Lq</cp:lastModifiedBy>
  <cp:revision>4</cp:revision>
  <dcterms:created xsi:type="dcterms:W3CDTF">2016-09-03T14:46:21Z</dcterms:created>
  <dcterms:modified xsi:type="dcterms:W3CDTF">2017-04-19T07:57:21Z</dcterms:modified>
</cp:coreProperties>
</file>