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“化石”级的服装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汉服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4268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汉服，全称是“汉民族传统服饰”，又称汉衣冠、汉装、华服，是从黄帝即位到公元</a:t>
            </a:r>
            <a:r>
              <a:rPr lang="en-US" altLang="zh-CN" dirty="0"/>
              <a:t>17</a:t>
            </a:r>
            <a:r>
              <a:rPr lang="zh-CN" altLang="en-US" dirty="0"/>
              <a:t>世纪中叶（明末清初），在汉族的主要居住区，以“华夏－汉”文化为背景和主导思想，以华夏礼仪文化为中心，通过自然演化而形成的具有独特汉民族风貌性格，明显区别于其他民族的传统服装和配饰体系，是中国“衣冠上国”、“礼仪之邦”、“锦绣中华”、赛里斯国的体现，承载了汉族的染织绣等杰出工艺和美学，传承了</a:t>
            </a:r>
            <a:r>
              <a:rPr lang="en-US" altLang="zh-CN" dirty="0"/>
              <a:t>30</a:t>
            </a:r>
            <a:r>
              <a:rPr lang="zh-CN" altLang="en-US" dirty="0"/>
              <a:t>多项中国非物质文化遗产以及受保护的中国工艺美术。</a:t>
            </a:r>
          </a:p>
        </p:txBody>
      </p:sp>
    </p:spTree>
    <p:extLst>
      <p:ext uri="{BB962C8B-B14F-4D97-AF65-F5344CB8AC3E}">
        <p14:creationId xmlns:p14="http://schemas.microsoft.com/office/powerpoint/2010/main" val="244685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“化石”级的服装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“化石”级的服装</dc:title>
  <dc:creator>sky7</dc:creator>
  <cp:lastModifiedBy>sky7</cp:lastModifiedBy>
  <cp:revision>1</cp:revision>
  <dcterms:created xsi:type="dcterms:W3CDTF">2016-03-22T07:34:55Z</dcterms:created>
  <dcterms:modified xsi:type="dcterms:W3CDTF">2016-03-22T07:40:55Z</dcterms:modified>
</cp:coreProperties>
</file>